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16"/>
  </p:notesMasterIdLst>
  <p:sldIdLst>
    <p:sldId id="341" r:id="rId2"/>
    <p:sldId id="339" r:id="rId3"/>
    <p:sldId id="376" r:id="rId4"/>
    <p:sldId id="373" r:id="rId5"/>
    <p:sldId id="374" r:id="rId6"/>
    <p:sldId id="365" r:id="rId7"/>
    <p:sldId id="366" r:id="rId8"/>
    <p:sldId id="370" r:id="rId9"/>
    <p:sldId id="367" r:id="rId10"/>
    <p:sldId id="375" r:id="rId11"/>
    <p:sldId id="372" r:id="rId12"/>
    <p:sldId id="347" r:id="rId13"/>
    <p:sldId id="377" r:id="rId14"/>
    <p:sldId id="28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8308" autoAdjust="0"/>
  </p:normalViewPr>
  <p:slideViewPr>
    <p:cSldViewPr>
      <p:cViewPr varScale="1">
        <p:scale>
          <a:sx n="75" d="100"/>
          <a:sy n="75" d="100"/>
        </p:scale>
        <p:origin x="-12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C966A-FF4F-4789-BAF5-A864651FD7E5}" type="datetimeFigureOut">
              <a:rPr lang="en-US" smtClean="0"/>
              <a:pPr/>
              <a:t>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F4B806-860E-4512-9A1D-5013AB86F92F}" type="slidenum">
              <a:rPr lang="en-US" smtClean="0"/>
              <a:pPr/>
              <a:t>‹#›</a:t>
            </a:fld>
            <a:endParaRPr lang="en-US"/>
          </a:p>
        </p:txBody>
      </p:sp>
    </p:spTree>
    <p:extLst>
      <p:ext uri="{BB962C8B-B14F-4D97-AF65-F5344CB8AC3E}">
        <p14:creationId xmlns:p14="http://schemas.microsoft.com/office/powerpoint/2010/main" val="114424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941A31-F260-4B08-8685-FD7044DE9AA1}" type="datetimeFigureOut">
              <a:rPr lang="en-US" smtClean="0"/>
              <a:pPr/>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8085A-2EE7-4640-AF5D-EC153629DA5F}"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941A31-F260-4B08-8685-FD7044DE9AA1}" type="datetimeFigureOut">
              <a:rPr lang="en-US" smtClean="0"/>
              <a:pPr/>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8085A-2EE7-4640-AF5D-EC153629DA5F}"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941A31-F260-4B08-8685-FD7044DE9AA1}" type="datetimeFigureOut">
              <a:rPr lang="en-US" smtClean="0"/>
              <a:pPr/>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8085A-2EE7-4640-AF5D-EC153629DA5F}"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941A31-F260-4B08-8685-FD7044DE9AA1}" type="datetimeFigureOut">
              <a:rPr lang="en-US" smtClean="0"/>
              <a:pPr/>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8085A-2EE7-4640-AF5D-EC153629DA5F}"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86941A31-F260-4B08-8685-FD7044DE9AA1}" type="datetimeFigureOut">
              <a:rPr lang="en-US" smtClean="0"/>
              <a:pPr/>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8085A-2EE7-4640-AF5D-EC153629DA5F}"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941A31-F260-4B08-8685-FD7044DE9AA1}" type="datetimeFigureOut">
              <a:rPr lang="en-US" smtClean="0"/>
              <a:pPr/>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8085A-2EE7-4640-AF5D-EC153629DA5F}"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941A31-F260-4B08-8685-FD7044DE9AA1}" type="datetimeFigureOut">
              <a:rPr lang="en-US" smtClean="0"/>
              <a:pPr/>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D8085A-2EE7-4640-AF5D-EC153629DA5F}"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941A31-F260-4B08-8685-FD7044DE9AA1}" type="datetimeFigureOut">
              <a:rPr lang="en-US" smtClean="0"/>
              <a:pPr/>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D8085A-2EE7-4640-AF5D-EC153629DA5F}"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41A31-F260-4B08-8685-FD7044DE9AA1}" type="datetimeFigureOut">
              <a:rPr lang="en-US" smtClean="0"/>
              <a:pPr/>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D8085A-2EE7-4640-AF5D-EC153629DA5F}"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86941A31-F260-4B08-8685-FD7044DE9AA1}" type="datetimeFigureOut">
              <a:rPr lang="en-US" smtClean="0"/>
              <a:pPr/>
              <a:t>1/20/2018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0D8085A-2EE7-4640-AF5D-EC153629DA5F}"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41A31-F260-4B08-8685-FD7044DE9AA1}" type="datetimeFigureOut">
              <a:rPr lang="en-US" smtClean="0"/>
              <a:pPr/>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8085A-2EE7-4640-AF5D-EC153629DA5F}"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6941A31-F260-4B08-8685-FD7044DE9AA1}" type="datetimeFigureOut">
              <a:rPr lang="en-US" smtClean="0"/>
              <a:pPr/>
              <a:t>1/20/2018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0D8085A-2EE7-4640-AF5D-EC153629DA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spd="med">
    <p:newsflash/>
  </p:transition>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5038" r="15038"/>
          <a:stretch>
            <a:fillRect/>
          </a:stretch>
        </p:blipFill>
        <p:spPr>
          <a:xfrm>
            <a:off x="2057400" y="27542"/>
            <a:ext cx="7086600" cy="6830458"/>
          </a:xfrm>
        </p:spPr>
      </p:pic>
      <p:sp>
        <p:nvSpPr>
          <p:cNvPr id="3" name="Title 2"/>
          <p:cNvSpPr>
            <a:spLocks noGrp="1"/>
          </p:cNvSpPr>
          <p:nvPr>
            <p:ph type="title"/>
          </p:nvPr>
        </p:nvSpPr>
        <p:spPr>
          <a:ln w="19050">
            <a:noFill/>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dirty="0" smtClean="0">
                <a:ln w="0"/>
                <a:effectLst>
                  <a:reflection blurRad="12700" stA="50000" endPos="50000" dist="5000" dir="5400000" sy="-100000" rotWithShape="0"/>
                </a:effectLst>
              </a:rPr>
              <a:t>Accord events &amp; services</a:t>
            </a:r>
            <a:endParaRPr lang="en-US" b="1" dirty="0">
              <a:ln w="0"/>
              <a:effectLst>
                <a:reflection blurRad="12700" stA="50000" endPos="50000" dist="5000" dir="5400000" sy="-100000" rotWithShape="0"/>
              </a:effectLst>
            </a:endParaRPr>
          </a:p>
        </p:txBody>
      </p:sp>
      <p:sp>
        <p:nvSpPr>
          <p:cNvPr id="4" name="Text Placeholder 3"/>
          <p:cNvSpPr>
            <a:spLocks noGrp="1"/>
          </p:cNvSpPr>
          <p:nvPr>
            <p:ph type="body" sz="half" idx="2"/>
          </p:nvPr>
        </p:nvSpPr>
        <p:spPr/>
        <p:txBody>
          <a:bodyPr>
            <a:normAutofit/>
          </a:bodyPr>
          <a:lstStyle/>
          <a:p>
            <a:r>
              <a:rPr lang="en-US"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Jharkhand ,Bihar ,Orissa &amp; Chhattisgarh</a:t>
            </a:r>
            <a:endParaRPr lang="en-US"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185859220"/>
      </p:ext>
    </p:extLst>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BTL &amp; MALL PROMOTION</a:t>
            </a:r>
            <a:endParaRPr lang="en-US" b="1"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 Placeholder 2"/>
          <p:cNvSpPr>
            <a:spLocks noGrp="1"/>
          </p:cNvSpPr>
          <p:nvPr>
            <p:ph type="body" idx="1"/>
          </p:nvPr>
        </p:nvSpPr>
        <p:spPr/>
        <p:txBody>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Jharkhand &amp; Bihar</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715849"/>
            <a:ext cx="2682240" cy="18077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01902865"/>
      </p:ext>
    </p:extLst>
  </p:cSld>
  <p:clrMapOvr>
    <a:masterClrMapping/>
  </p:clrMapOvr>
  <p:transition spd="med">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r>
              <a:rPr lang="en-US" dirty="0" smtClean="0"/>
              <a:t>I</a:t>
            </a:r>
            <a:endParaRPr lang="en-US" dirty="0"/>
          </a:p>
        </p:txBody>
      </p:sp>
      <p:pic>
        <p:nvPicPr>
          <p:cNvPr id="10" name="Picture 9" descr="IMAG0269.jpg"/>
          <p:cNvPicPr>
            <a:picLocks noChangeAspect="1"/>
          </p:cNvPicPr>
          <p:nvPr/>
        </p:nvPicPr>
        <p:blipFill>
          <a:blip r:embed="rId2" cstate="print"/>
          <a:stretch>
            <a:fillRect/>
          </a:stretch>
        </p:blipFill>
        <p:spPr>
          <a:xfrm>
            <a:off x="5943600" y="152401"/>
            <a:ext cx="3069587" cy="1714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descr="IMAG0253.jpg"/>
          <p:cNvPicPr>
            <a:picLocks noChangeAspect="1"/>
          </p:cNvPicPr>
          <p:nvPr/>
        </p:nvPicPr>
        <p:blipFill>
          <a:blip r:embed="rId3" cstate="print"/>
          <a:stretch>
            <a:fillRect/>
          </a:stretch>
        </p:blipFill>
        <p:spPr>
          <a:xfrm>
            <a:off x="152400" y="190501"/>
            <a:ext cx="2719754" cy="1676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11" descr="Apartment Activity.jpg"/>
          <p:cNvPicPr>
            <a:picLocks noChangeAspect="1"/>
          </p:cNvPicPr>
          <p:nvPr/>
        </p:nvPicPr>
        <p:blipFill>
          <a:blip r:embed="rId4" cstate="print"/>
          <a:stretch>
            <a:fillRect/>
          </a:stretch>
        </p:blipFill>
        <p:spPr>
          <a:xfrm>
            <a:off x="152400" y="2133600"/>
            <a:ext cx="2719754" cy="1905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12" descr="file277.JPG"/>
          <p:cNvPicPr>
            <a:picLocks noChangeAspect="1"/>
          </p:cNvPicPr>
          <p:nvPr/>
        </p:nvPicPr>
        <p:blipFill>
          <a:blip r:embed="rId5" cstate="print"/>
          <a:stretch>
            <a:fillRect/>
          </a:stretch>
        </p:blipFill>
        <p:spPr>
          <a:xfrm>
            <a:off x="3048000" y="152400"/>
            <a:ext cx="2726059" cy="1714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Picture 13" descr="IMG_20150707_171755.jpg"/>
          <p:cNvPicPr>
            <a:picLocks noChangeAspect="1"/>
          </p:cNvPicPr>
          <p:nvPr/>
        </p:nvPicPr>
        <p:blipFill>
          <a:blip r:embed="rId6" cstate="print"/>
          <a:stretch>
            <a:fillRect/>
          </a:stretch>
        </p:blipFill>
        <p:spPr>
          <a:xfrm>
            <a:off x="3048000" y="2133600"/>
            <a:ext cx="3048000" cy="1905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descr="IMG_0282.JPG"/>
          <p:cNvPicPr>
            <a:picLocks noChangeAspect="1"/>
          </p:cNvPicPr>
          <p:nvPr/>
        </p:nvPicPr>
        <p:blipFill>
          <a:blip r:embed="rId7" cstate="print"/>
          <a:stretch>
            <a:fillRect/>
          </a:stretch>
        </p:blipFill>
        <p:spPr>
          <a:xfrm>
            <a:off x="6276127" y="2133600"/>
            <a:ext cx="2737060" cy="1905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descr="IMG-20150627-WA0013.jpg"/>
          <p:cNvPicPr>
            <a:picLocks noChangeAspect="1"/>
          </p:cNvPicPr>
          <p:nvPr/>
        </p:nvPicPr>
        <p:blipFill>
          <a:blip r:embed="rId8" cstate="print"/>
          <a:stretch>
            <a:fillRect/>
          </a:stretch>
        </p:blipFill>
        <p:spPr>
          <a:xfrm>
            <a:off x="152400" y="4329114"/>
            <a:ext cx="2694354" cy="182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Picture 16" descr="IMG-20160813-WA0030.jpg"/>
          <p:cNvPicPr>
            <a:picLocks noChangeAspect="1"/>
          </p:cNvPicPr>
          <p:nvPr/>
        </p:nvPicPr>
        <p:blipFill>
          <a:blip r:embed="rId9" cstate="print"/>
          <a:stretch>
            <a:fillRect/>
          </a:stretch>
        </p:blipFill>
        <p:spPr>
          <a:xfrm>
            <a:off x="3048000" y="4329114"/>
            <a:ext cx="2947143" cy="182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Picture 17" descr="10454460_613311188789734_3856864259034990055_n.jpg"/>
          <p:cNvPicPr>
            <a:picLocks noChangeAspect="1"/>
          </p:cNvPicPr>
          <p:nvPr/>
        </p:nvPicPr>
        <p:blipFill>
          <a:blip r:embed="rId10" cstate="print"/>
          <a:stretch>
            <a:fillRect/>
          </a:stretch>
        </p:blipFill>
        <p:spPr>
          <a:xfrm>
            <a:off x="6184900" y="4348582"/>
            <a:ext cx="2849727" cy="18093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12067172"/>
      </p:ext>
    </p:extLst>
  </p:cSld>
  <p:clrMapOvr>
    <a:masterClrMapping/>
  </p:clrMapOvr>
  <p:transition spd="med">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0" y="191450"/>
            <a:ext cx="3052800" cy="1717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Title 11"/>
          <p:cNvSpPr>
            <a:spLocks noGrp="1"/>
          </p:cNvSpPr>
          <p:nvPr>
            <p:ph type="title"/>
          </p:nvPr>
        </p:nvSpPr>
        <p:spPr/>
        <p:txBody>
          <a:bodyPr/>
          <a:lstStyle/>
          <a:p>
            <a:r>
              <a:rPr lang="en-US" dirty="0" smtClean="0"/>
              <a:t>Accord events &amp; services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48504"/>
            <a:ext cx="2476906" cy="17601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Text Placeholder 12"/>
          <p:cNvSpPr>
            <a:spLocks noGrp="1"/>
          </p:cNvSpPr>
          <p:nvPr>
            <p:ph type="body" idx="1"/>
          </p:nvPr>
        </p:nvSpPr>
        <p:spPr/>
        <p:txBody>
          <a:bodyPr/>
          <a:lstStyle/>
          <a:p>
            <a:r>
              <a:rPr lang="en-US" dirty="0" smtClean="0"/>
              <a:t>www.accordevents1.com</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2083913"/>
            <a:ext cx="3129000" cy="17600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0500" y="2054305"/>
            <a:ext cx="2413406" cy="17600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0040" y="4038599"/>
            <a:ext cx="2573866" cy="197593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800" y="2054306"/>
            <a:ext cx="3129000" cy="17600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76600" y="170018"/>
            <a:ext cx="3129000" cy="17600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00" y="3962401"/>
            <a:ext cx="3078200" cy="20521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76600" y="4038600"/>
            <a:ext cx="2895600" cy="197593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25260310"/>
      </p:ext>
    </p:extLst>
  </p:cSld>
  <p:clrMapOvr>
    <a:masterClrMapping/>
  </p:clrMapOvr>
  <p:transition spd="med">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458200" cy="4524315"/>
          </a:xfrm>
          <a:prstGeom prst="rect">
            <a:avLst/>
          </a:prstGeom>
          <a:ln w="28575">
            <a:solidFill>
              <a:schemeClr val="accent2">
                <a:lumMod val="60000"/>
                <a:lumOff val="40000"/>
              </a:schemeClr>
            </a:solidFill>
          </a:ln>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36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Contact detail</a:t>
            </a:r>
          </a:p>
          <a:p>
            <a:endParaRPr lang="en-US"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Bradley Hand ITC" pitchFamily="66" charset="0"/>
            </a:endParaRPr>
          </a:p>
          <a:p>
            <a:endParaRPr lang="en-US"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Bradley Hand ITC" pitchFamily="66" charset="0"/>
            </a:endParaRPr>
          </a:p>
          <a:p>
            <a:endParaRPr lang="en-US"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Bradley Hand ITC" pitchFamily="66" charset="0"/>
            </a:endParaRPr>
          </a:p>
          <a:p>
            <a:endParaRPr lang="en-US"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Bradley Hand ITC" pitchFamily="66" charset="0"/>
            </a:endParaRPr>
          </a:p>
          <a:p>
            <a:r>
              <a:rPr lang="en-US" sz="28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Light" pitchFamily="34" charset="0"/>
                <a:cs typeface="Calibri Light" pitchFamily="34" charset="0"/>
              </a:rPr>
              <a:t>Mob </a:t>
            </a:r>
            <a:r>
              <a:rPr lang="en-US" sz="28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Light" pitchFamily="34" charset="0"/>
                <a:cs typeface="Calibri Light" pitchFamily="34" charset="0"/>
              </a:rPr>
              <a:t>:- </a:t>
            </a:r>
            <a:r>
              <a:rPr lang="en-US" sz="28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Light" pitchFamily="34" charset="0"/>
                <a:cs typeface="Calibri Light" pitchFamily="34" charset="0"/>
              </a:rPr>
              <a:t>     09304454283</a:t>
            </a:r>
            <a:r>
              <a:rPr lang="en-US" sz="28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Light" pitchFamily="34" charset="0"/>
                <a:cs typeface="Calibri Light" pitchFamily="34" charset="0"/>
              </a:rPr>
              <a:t>, 07004518377, </a:t>
            </a:r>
          </a:p>
          <a:p>
            <a:r>
              <a:rPr lang="en-US" sz="28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Light" pitchFamily="34" charset="0"/>
                <a:cs typeface="Calibri Light" pitchFamily="34" charset="0"/>
              </a:rPr>
              <a:t>Email id :- sheorajkumar@accordevents.org,</a:t>
            </a:r>
          </a:p>
          <a:p>
            <a:r>
              <a:rPr lang="en-US" sz="28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Light" pitchFamily="34" charset="0"/>
                <a:cs typeface="Calibri Light" pitchFamily="34" charset="0"/>
              </a:rPr>
              <a:t>                  </a:t>
            </a:r>
            <a:r>
              <a:rPr lang="en-US" sz="28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Light" pitchFamily="34" charset="0"/>
                <a:cs typeface="Calibri Light" pitchFamily="34" charset="0"/>
              </a:rPr>
              <a:t> team@accordevents.org</a:t>
            </a:r>
            <a:endParaRPr lang="en-US" sz="28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Light" pitchFamily="34" charset="0"/>
              <a:cs typeface="Calibri Light" pitchFamily="34" charset="0"/>
            </a:endParaRPr>
          </a:p>
          <a:p>
            <a:r>
              <a:rPr lang="en-US" sz="28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Light" pitchFamily="34" charset="0"/>
                <a:cs typeface="Calibri Light" pitchFamily="34" charset="0"/>
              </a:rPr>
              <a:t>Website:-   www.accordevents1.com</a:t>
            </a:r>
          </a:p>
          <a:p>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Light" pitchFamily="34" charset="0"/>
              <a:cs typeface="Calibri Light" pitchFamily="34" charset="0"/>
            </a:endParaRPr>
          </a:p>
          <a:p>
            <a:endPar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802466335"/>
      </p:ext>
    </p:extLst>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6600" dirty="0" smtClean="0">
                <a:solidFill>
                  <a:schemeClr val="bg1"/>
                </a:solidFill>
                <a:latin typeface="Lucida Handwriting" pitchFamily="66" charset="0"/>
                <a:cs typeface="Aharoni" pitchFamily="2" charset="-79"/>
              </a:rPr>
              <a:t>       </a:t>
            </a:r>
            <a:br>
              <a:rPr lang="en-US" sz="6600" dirty="0" smtClean="0">
                <a:solidFill>
                  <a:schemeClr val="bg1"/>
                </a:solidFill>
                <a:latin typeface="Lucida Handwriting" pitchFamily="66" charset="0"/>
                <a:cs typeface="Aharoni" pitchFamily="2" charset="-79"/>
              </a:rPr>
            </a:br>
            <a:r>
              <a:rPr lang="en-US" sz="6600" dirty="0" smtClean="0">
                <a:solidFill>
                  <a:schemeClr val="bg1"/>
                </a:solidFill>
                <a:latin typeface="Lucida Handwriting" pitchFamily="66" charset="0"/>
                <a:cs typeface="Aharoni" pitchFamily="2" charset="-79"/>
              </a:rPr>
              <a:t/>
            </a:r>
            <a:br>
              <a:rPr lang="en-US" sz="6600" dirty="0" smtClean="0">
                <a:solidFill>
                  <a:schemeClr val="bg1"/>
                </a:solidFill>
                <a:latin typeface="Lucida Handwriting" pitchFamily="66" charset="0"/>
                <a:cs typeface="Aharoni" pitchFamily="2" charset="-79"/>
              </a:rPr>
            </a:br>
            <a:r>
              <a:rPr lang="en-US" sz="6600" dirty="0" smtClean="0">
                <a:solidFill>
                  <a:schemeClr val="bg1"/>
                </a:solidFill>
                <a:latin typeface="Lucida Handwriting" pitchFamily="66" charset="0"/>
                <a:cs typeface="Aharoni" pitchFamily="2" charset="-79"/>
              </a:rPr>
              <a:t>Thank you</a:t>
            </a:r>
            <a:br>
              <a:rPr lang="en-US" sz="6600" dirty="0" smtClean="0">
                <a:solidFill>
                  <a:schemeClr val="bg1"/>
                </a:solidFill>
                <a:latin typeface="Lucida Handwriting" pitchFamily="66" charset="0"/>
                <a:cs typeface="Aharoni" pitchFamily="2" charset="-79"/>
              </a:rPr>
            </a:br>
            <a:r>
              <a:rPr lang="en-US" sz="6600" dirty="0" smtClean="0">
                <a:solidFill>
                  <a:schemeClr val="bg1"/>
                </a:solidFill>
                <a:latin typeface="Lucida Handwriting" pitchFamily="66" charset="0"/>
                <a:cs typeface="Aharoni" pitchFamily="2" charset="-79"/>
              </a:rPr>
              <a:t>          </a:t>
            </a:r>
            <a:r>
              <a:rPr lang="en-US" sz="2200" dirty="0" smtClean="0">
                <a:solidFill>
                  <a:schemeClr val="bg1"/>
                </a:solidFill>
                <a:latin typeface="Lucida Handwriting" pitchFamily="66" charset="0"/>
                <a:cs typeface="Aharoni" pitchFamily="2" charset="-79"/>
              </a:rPr>
              <a:t>www.accordevents1.co</a:t>
            </a:r>
            <a:r>
              <a:rPr lang="en-US" sz="1800" dirty="0" smtClean="0">
                <a:solidFill>
                  <a:schemeClr val="bg1"/>
                </a:solidFill>
                <a:latin typeface="Lucida Handwriting" pitchFamily="66" charset="0"/>
                <a:cs typeface="Aharoni" pitchFamily="2" charset="-79"/>
              </a:rPr>
              <a:t>m</a:t>
            </a:r>
            <a:endParaRPr lang="en-US" sz="1800" dirty="0">
              <a:solidFill>
                <a:schemeClr val="bg1"/>
              </a:solidFill>
              <a:latin typeface="Lucida Handwriting" pitchFamily="66" charset="0"/>
              <a:cs typeface="Aharoni" pitchFamily="2" charset="-79"/>
            </a:endParaRPr>
          </a:p>
        </p:txBody>
      </p:sp>
      <p:pic>
        <p:nvPicPr>
          <p:cNvPr id="4" name="Content Placeholder 3" descr="ACCORD EVENT  LOGO2.jpg"/>
          <p:cNvPicPr>
            <a:picLocks noGrp="1" noChangeAspect="1"/>
          </p:cNvPicPr>
          <p:nvPr>
            <p:ph idx="1"/>
          </p:nvPr>
        </p:nvPicPr>
        <p:blipFill>
          <a:blip r:embed="rId2" cstate="print"/>
          <a:stretch>
            <a:fillRect/>
          </a:stretch>
        </p:blipFill>
        <p:spPr>
          <a:xfrm>
            <a:off x="3276251" y="838200"/>
            <a:ext cx="2591492" cy="17441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2776633" y="2967335"/>
            <a:ext cx="359072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Thank you</a:t>
            </a:r>
            <a:endParaRPr lang="en-US" sz="5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0649"/>
            <a:ext cx="8991600" cy="261610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Accord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Events &amp; Services</a:t>
            </a:r>
            <a:b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Rectangle 2"/>
          <p:cNvSpPr/>
          <p:nvPr/>
        </p:nvSpPr>
        <p:spPr>
          <a:xfrm>
            <a:off x="762000" y="990600"/>
            <a:ext cx="7543800" cy="5078313"/>
          </a:xfrm>
          <a:prstGeom prst="rect">
            <a:avLst/>
          </a:prstGeom>
          <a:ln w="28575">
            <a:solidFill>
              <a:schemeClr val="accent2">
                <a:lumMod val="60000"/>
                <a:lumOff val="40000"/>
              </a:schemeClr>
            </a:solidFill>
          </a:ln>
        </p:spPr>
        <p:txBody>
          <a:bodyPr wrap="square">
            <a:spAutoFit/>
          </a:bodyPr>
          <a:lstStyle/>
          <a:p>
            <a:pPr lvl="0"/>
            <a:r>
              <a:rPr lang="en-US" b="1" dirty="0"/>
              <a:t>Accord Events &amp; Services is full services marketing consultancy firm operating in Northeast zone of India. We are strategic marketing consultancy whose purpose is to provide best quality of services to our client and help business owners and managers to achieve their marketing and business development objectives. We work successfully with a wide range of clients across country all over Jharkhand &amp; Bihar including small to medium sized business to corporate behemoths. Working in the local environment gives us an in-depth insight into the local market dynamics allowing us to formulate effective marketing strategies. This results show as our clients achieve their objectives from growing revenue and profitability to improving communication and engagement. </a:t>
            </a:r>
            <a:br>
              <a:rPr lang="en-US" b="1" dirty="0"/>
            </a:br>
            <a:r>
              <a:rPr lang="en-US" b="1" dirty="0"/>
              <a:t>                                                                                                                                                         </a:t>
            </a:r>
          </a:p>
          <a:p>
            <a:r>
              <a:rPr lang="en-US" b="1" dirty="0"/>
              <a:t>                                                                                                                                                         </a:t>
            </a:r>
            <a:r>
              <a:rPr lang="en-US" b="1" dirty="0" smtClean="0"/>
              <a:t>                     Director</a:t>
            </a:r>
            <a:r>
              <a:rPr lang="en-US" b="1" dirty="0"/>
              <a:t/>
            </a:r>
            <a:br>
              <a:rPr lang="en-US" b="1" dirty="0"/>
            </a:br>
            <a:r>
              <a:rPr lang="en-US" b="1" dirty="0"/>
              <a:t>                                                                                                                                                     </a:t>
            </a:r>
            <a:r>
              <a:rPr lang="en-US" b="1" dirty="0" smtClean="0"/>
              <a:t>                   </a:t>
            </a:r>
            <a:r>
              <a:rPr lang="en-US" b="1" dirty="0" err="1" smtClean="0"/>
              <a:t>Sheoraj</a:t>
            </a:r>
            <a:r>
              <a:rPr lang="en-US" b="1" dirty="0" smtClean="0"/>
              <a:t> </a:t>
            </a:r>
            <a:r>
              <a:rPr lang="en-US" b="1" dirty="0" err="1"/>
              <a:t>kumar</a:t>
            </a:r>
            <a:endParaRPr lang="en-US" b="1" dirty="0"/>
          </a:p>
          <a:p>
            <a:r>
              <a:rPr lang="en-US" b="1" dirty="0"/>
              <a:t> </a:t>
            </a:r>
            <a:endParaRPr lang="en-US" dirty="0"/>
          </a:p>
          <a:p>
            <a:endParaRPr lang="en-US" dirty="0"/>
          </a:p>
        </p:txBody>
      </p:sp>
    </p:spTree>
    <p:extLst>
      <p:ext uri="{BB962C8B-B14F-4D97-AF65-F5344CB8AC3E}">
        <p14:creationId xmlns:p14="http://schemas.microsoft.com/office/powerpoint/2010/main" val="4287902934"/>
      </p:ext>
    </p:extLst>
  </p:cSld>
  <p:clrMapOvr>
    <a:masterClrMapping/>
  </p:clrMapOvr>
  <p:transition spd="med">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3036249"/>
              </p:ext>
            </p:extLst>
          </p:nvPr>
        </p:nvGraphicFramePr>
        <p:xfrm>
          <a:off x="381000" y="152400"/>
          <a:ext cx="8458201" cy="5670423"/>
        </p:xfrm>
        <a:graphic>
          <a:graphicData uri="http://schemas.openxmlformats.org/drawingml/2006/table">
            <a:tbl>
              <a:tblPr>
                <a:tableStyleId>{5C22544A-7EE6-4342-B048-85BDC9FD1C3A}</a:tableStyleId>
              </a:tblPr>
              <a:tblGrid>
                <a:gridCol w="8458201"/>
              </a:tblGrid>
              <a:tr h="5032947">
                <a:tc>
                  <a:txBody>
                    <a:bodyPr/>
                    <a:lstStyle/>
                    <a:p>
                      <a:pPr marL="114300" marR="0" indent="-114300" algn="l">
                        <a:lnSpc>
                          <a:spcPct val="115000"/>
                        </a:lnSpc>
                        <a:spcBef>
                          <a:spcPts val="1000"/>
                        </a:spcBef>
                        <a:spcAft>
                          <a:spcPts val="0"/>
                        </a:spcAft>
                      </a:pPr>
                      <a:endParaRPr lang="en-US" sz="1400" b="1" dirty="0" smtClean="0">
                        <a:effectLst/>
                      </a:endParaRPr>
                    </a:p>
                    <a:p>
                      <a:pPr marL="114300" marR="0" indent="-114300" algn="l">
                        <a:lnSpc>
                          <a:spcPct val="115000"/>
                        </a:lnSpc>
                        <a:spcBef>
                          <a:spcPts val="1000"/>
                        </a:spcBef>
                        <a:spcAft>
                          <a:spcPts val="0"/>
                        </a:spcAft>
                      </a:pPr>
                      <a:r>
                        <a:rPr lang="en-US" sz="1400" b="1" dirty="0" smtClean="0">
                          <a:effectLst/>
                        </a:rPr>
                        <a:t>                                                                    </a:t>
                      </a:r>
                      <a:r>
                        <a:rPr lang="en-US" sz="2400" b="1" dirty="0" smtClean="0">
                          <a:effectLst/>
                        </a:rPr>
                        <a:t>OUR SERVICES </a:t>
                      </a:r>
                    </a:p>
                    <a:p>
                      <a:pPr marL="114300" marR="0" indent="-114300" algn="l">
                        <a:lnSpc>
                          <a:spcPct val="115000"/>
                        </a:lnSpc>
                        <a:spcBef>
                          <a:spcPts val="1000"/>
                        </a:spcBef>
                        <a:spcAft>
                          <a:spcPts val="0"/>
                        </a:spcAft>
                      </a:pPr>
                      <a:r>
                        <a:rPr lang="en-US" sz="1600" b="1" dirty="0" smtClean="0">
                          <a:effectLst/>
                        </a:rPr>
                        <a:t>1)BTL </a:t>
                      </a:r>
                      <a:r>
                        <a:rPr lang="en-US" sz="1600" b="1" dirty="0">
                          <a:effectLst/>
                        </a:rPr>
                        <a:t>Promotion:-Road Shows, Rural Area Marketing, Mall Activity, On Door Promotion, Bike Road Show, School/College Activity ,In Shop Promotion, Wall Painting, Shop Merchandising.</a:t>
                      </a:r>
                    </a:p>
                    <a:p>
                      <a:pPr marL="114300" marR="0" indent="-114300" algn="l">
                        <a:lnSpc>
                          <a:spcPct val="115000"/>
                        </a:lnSpc>
                        <a:spcBef>
                          <a:spcPts val="0"/>
                        </a:spcBef>
                        <a:spcAft>
                          <a:spcPts val="0"/>
                        </a:spcAft>
                      </a:pPr>
                      <a:r>
                        <a:rPr lang="en-US" sz="1600" b="1" dirty="0">
                          <a:effectLst/>
                        </a:rPr>
                        <a:t> </a:t>
                      </a:r>
                    </a:p>
                    <a:p>
                      <a:pPr marL="114300" marR="0" indent="-114300" algn="l">
                        <a:lnSpc>
                          <a:spcPct val="115000"/>
                        </a:lnSpc>
                        <a:spcBef>
                          <a:spcPts val="0"/>
                        </a:spcBef>
                        <a:spcAft>
                          <a:spcPts val="0"/>
                        </a:spcAft>
                      </a:pPr>
                      <a:r>
                        <a:rPr lang="en-US" sz="1600" b="1" dirty="0">
                          <a:effectLst/>
                        </a:rPr>
                        <a:t>2)Corporate Affairs :-Product Launching, Dealers Meet, Media Events, Inaugurations, Get Together, Seminars/Meeting, Sales Kick off Events, Training Seminar, Exhibition. </a:t>
                      </a:r>
                    </a:p>
                    <a:p>
                      <a:pPr marL="114300" marR="0" indent="-114300" algn="l">
                        <a:lnSpc>
                          <a:spcPct val="115000"/>
                        </a:lnSpc>
                        <a:spcBef>
                          <a:spcPts val="0"/>
                        </a:spcBef>
                        <a:spcAft>
                          <a:spcPts val="0"/>
                        </a:spcAft>
                      </a:pPr>
                      <a:r>
                        <a:rPr lang="en-US" sz="1600" b="1" dirty="0">
                          <a:effectLst/>
                        </a:rPr>
                        <a:t> </a:t>
                      </a:r>
                    </a:p>
                    <a:p>
                      <a:pPr marL="114300" marR="0" indent="-114300" algn="l">
                        <a:lnSpc>
                          <a:spcPct val="115000"/>
                        </a:lnSpc>
                        <a:spcBef>
                          <a:spcPts val="0"/>
                        </a:spcBef>
                        <a:spcAft>
                          <a:spcPts val="0"/>
                        </a:spcAft>
                      </a:pPr>
                      <a:r>
                        <a:rPr lang="en-US" sz="1600" b="1" dirty="0">
                          <a:effectLst/>
                        </a:rPr>
                        <a:t>3) Production House :-Stage, Sound System, Light System, DJ </a:t>
                      </a:r>
                      <a:r>
                        <a:rPr lang="en-US" sz="1600" b="1" dirty="0" err="1">
                          <a:effectLst/>
                        </a:rPr>
                        <a:t>Equipments</a:t>
                      </a:r>
                      <a:r>
                        <a:rPr lang="en-US" sz="1600" b="1" dirty="0">
                          <a:effectLst/>
                        </a:rPr>
                        <a:t>, Back Projection/Screen, Plasma TV/LED Wall, Laptop, Photographer /videographer, Generators, Iron Frame.</a:t>
                      </a:r>
                    </a:p>
                    <a:p>
                      <a:pPr marL="114300" marR="0" indent="-114300" algn="l">
                        <a:lnSpc>
                          <a:spcPct val="115000"/>
                        </a:lnSpc>
                        <a:spcBef>
                          <a:spcPts val="0"/>
                        </a:spcBef>
                        <a:spcAft>
                          <a:spcPts val="0"/>
                        </a:spcAft>
                      </a:pPr>
                      <a:r>
                        <a:rPr lang="en-US" sz="1600" b="1" dirty="0">
                          <a:effectLst/>
                        </a:rPr>
                        <a:t> </a:t>
                      </a:r>
                    </a:p>
                    <a:p>
                      <a:pPr marL="114300" marR="0" indent="-114300" algn="l">
                        <a:lnSpc>
                          <a:spcPct val="115000"/>
                        </a:lnSpc>
                        <a:spcBef>
                          <a:spcPts val="0"/>
                        </a:spcBef>
                        <a:spcAft>
                          <a:spcPts val="0"/>
                        </a:spcAft>
                      </a:pPr>
                      <a:r>
                        <a:rPr lang="en-US" sz="1600" b="1" dirty="0">
                          <a:effectLst/>
                        </a:rPr>
                        <a:t>4)Customize Evening :-Theme Parties, Gala Dinner, Anniversary Bashes, Birthday Parties, Designer Wedding, Picnic Parties</a:t>
                      </a:r>
                      <a:r>
                        <a:rPr lang="en-US" sz="1600" b="1" dirty="0" smtClean="0">
                          <a:effectLst/>
                        </a:rPr>
                        <a:t>.</a:t>
                      </a:r>
                    </a:p>
                    <a:p>
                      <a:pPr marL="114300" marR="0" indent="-114300" algn="l">
                        <a:lnSpc>
                          <a:spcPct val="115000"/>
                        </a:lnSpc>
                        <a:spcBef>
                          <a:spcPts val="0"/>
                        </a:spcBef>
                        <a:spcAft>
                          <a:spcPts val="0"/>
                        </a:spcAft>
                      </a:pPr>
                      <a:endParaRPr lang="en-US" sz="1600" b="1" dirty="0" smtClean="0">
                        <a:effectLst/>
                      </a:endParaRPr>
                    </a:p>
                    <a:p>
                      <a:pPr marL="114300" marR="0" lvl="0" indent="-11430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Book Antiqua" pitchFamily="18" charset="0"/>
                          <a:ea typeface="Times New Roman" pitchFamily="18" charset="0"/>
                          <a:cs typeface="Times New Roman" pitchFamily="18" charset="0"/>
                        </a:rPr>
                        <a:t>5)Entertainment Live :-Music Concert, Stage Show, Award Night, Star Night, Fashion Show, Singer , Dancer, Anchor, Comedian, Magician</a:t>
                      </a:r>
                      <a:r>
                        <a:rPr kumimoji="0" lang="en-US" sz="1600" b="1" i="0" u="none" strike="noStrike" cap="none" normalizeH="0" baseline="0" dirty="0" smtClean="0">
                          <a:ln>
                            <a:noFill/>
                          </a:ln>
                          <a:solidFill>
                            <a:schemeClr val="tx1"/>
                          </a:solidFill>
                          <a:effectLst/>
                          <a:latin typeface="Arial" pitchFamily="34" charset="0"/>
                          <a:cs typeface="Arial" pitchFamily="34" charset="0"/>
                        </a:rPr>
                        <a:t> </a:t>
                      </a:r>
                    </a:p>
                    <a:p>
                      <a:pPr marL="114300" marR="0" indent="-114300" algn="l">
                        <a:lnSpc>
                          <a:spcPct val="115000"/>
                        </a:lnSpc>
                        <a:spcBef>
                          <a:spcPts val="0"/>
                        </a:spcBef>
                        <a:spcAft>
                          <a:spcPts val="0"/>
                        </a:spcAft>
                      </a:pPr>
                      <a:endParaRPr lang="en-US" sz="1600" dirty="0">
                        <a:effectLst/>
                      </a:endParaRPr>
                    </a:p>
                    <a:p>
                      <a:pPr marL="114300" marR="0" indent="-114300" algn="l">
                        <a:lnSpc>
                          <a:spcPct val="115000"/>
                        </a:lnSpc>
                        <a:spcBef>
                          <a:spcPts val="0"/>
                        </a:spcBef>
                        <a:spcAft>
                          <a:spcPts val="1000"/>
                        </a:spcAft>
                      </a:pPr>
                      <a:r>
                        <a:rPr lang="en-US" sz="1600" dirty="0">
                          <a:effectLst/>
                        </a:rPr>
                        <a:t> </a:t>
                      </a:r>
                      <a:endParaRPr lang="en-US" sz="1600" dirty="0">
                        <a:effectLst/>
                        <a:latin typeface="Book Antiqua"/>
                        <a:ea typeface="Times New Roman"/>
                        <a:cs typeface="Times New Roman"/>
                      </a:endParaRPr>
                    </a:p>
                  </a:txBody>
                  <a:tcPr marL="114300" marR="114300" marT="0" marB="0"/>
                </a:tc>
              </a:tr>
            </a:tbl>
          </a:graphicData>
        </a:graphic>
      </p:graphicFrame>
    </p:spTree>
    <p:extLst>
      <p:ext uri="{BB962C8B-B14F-4D97-AF65-F5344CB8AC3E}">
        <p14:creationId xmlns:p14="http://schemas.microsoft.com/office/powerpoint/2010/main" val="4193635054"/>
      </p:ext>
    </p:extLst>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Live music &amp; gala night</a:t>
            </a:r>
            <a:endParaRPr lang="en-US" b="1"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 Placeholder 2"/>
          <p:cNvSpPr>
            <a:spLocks noGrp="1"/>
          </p:cNvSpPr>
          <p:nvPr>
            <p:ph type="body" idx="1"/>
          </p:nvPr>
        </p:nvSpPr>
        <p:spPr/>
        <p:txBody>
          <a:bodyPr/>
          <a:lstStyle/>
          <a:p>
            <a:r>
              <a:rPr lang="en-US"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Jharkhand &amp; Bihar</a:t>
            </a:r>
            <a:endParaRPr lang="en-U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715849"/>
            <a:ext cx="2682240" cy="18077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24442481"/>
      </p:ext>
    </p:extLst>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G_20150730_193421.jpg"/>
          <p:cNvPicPr>
            <a:picLocks noChangeAspect="1"/>
          </p:cNvPicPr>
          <p:nvPr/>
        </p:nvPicPr>
        <p:blipFill>
          <a:blip r:embed="rId2" cstate="print"/>
          <a:stretch>
            <a:fillRect/>
          </a:stretch>
        </p:blipFill>
        <p:spPr>
          <a:xfrm>
            <a:off x="228599" y="228600"/>
            <a:ext cx="2743201" cy="182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p:txBody>
          <a:bodyPr/>
          <a:lstStyle/>
          <a:p>
            <a:r>
              <a:rPr lang="en-US" dirty="0"/>
              <a:t>Accord events &amp; services</a:t>
            </a:r>
          </a:p>
        </p:txBody>
      </p:sp>
      <p:pic>
        <p:nvPicPr>
          <p:cNvPr id="15" name="Picture 14" descr="IMG_0262.JPG"/>
          <p:cNvPicPr>
            <a:picLocks noChangeAspect="1"/>
          </p:cNvPicPr>
          <p:nvPr/>
        </p:nvPicPr>
        <p:blipFill>
          <a:blip r:embed="rId3" cstate="print"/>
          <a:stretch>
            <a:fillRect/>
          </a:stretch>
        </p:blipFill>
        <p:spPr>
          <a:xfrm>
            <a:off x="6235699" y="228600"/>
            <a:ext cx="2770929" cy="182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descr="IMG_0121.JPG"/>
          <p:cNvPicPr>
            <a:picLocks noChangeAspect="1"/>
          </p:cNvPicPr>
          <p:nvPr/>
        </p:nvPicPr>
        <p:blipFill>
          <a:blip r:embed="rId4" cstate="print"/>
          <a:stretch>
            <a:fillRect/>
          </a:stretch>
        </p:blipFill>
        <p:spPr>
          <a:xfrm>
            <a:off x="3123350" y="245329"/>
            <a:ext cx="2971800" cy="18461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ext Placeholder 3"/>
          <p:cNvSpPr>
            <a:spLocks noGrp="1"/>
          </p:cNvSpPr>
          <p:nvPr>
            <p:ph type="body" idx="1"/>
          </p:nvPr>
        </p:nvSpPr>
        <p:spPr/>
        <p:txBody>
          <a:bodyPr/>
          <a:lstStyle/>
          <a:p>
            <a:r>
              <a:rPr lang="en-US" dirty="0"/>
              <a:t>www.accordevents1.com</a:t>
            </a:r>
          </a:p>
          <a:p>
            <a:endParaRPr lang="en-US" dirty="0"/>
          </a:p>
        </p:txBody>
      </p:sp>
      <p:pic>
        <p:nvPicPr>
          <p:cNvPr id="17" name="Picture 16" descr="IMG_20150730_193421.jpg"/>
          <p:cNvPicPr>
            <a:picLocks noChangeAspect="1"/>
          </p:cNvPicPr>
          <p:nvPr/>
        </p:nvPicPr>
        <p:blipFill>
          <a:blip r:embed="rId5" cstate="print"/>
          <a:stretch>
            <a:fillRect/>
          </a:stretch>
        </p:blipFill>
        <p:spPr>
          <a:xfrm>
            <a:off x="203199" y="2268658"/>
            <a:ext cx="2768601" cy="196215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Picture 17" descr="IMG_20150730_193421.jpg"/>
          <p:cNvPicPr>
            <a:picLocks noChangeAspect="1"/>
          </p:cNvPicPr>
          <p:nvPr/>
        </p:nvPicPr>
        <p:blipFill>
          <a:blip r:embed="rId6" cstate="print"/>
          <a:stretch>
            <a:fillRect/>
          </a:stretch>
        </p:blipFill>
        <p:spPr>
          <a:xfrm>
            <a:off x="3136050" y="2234053"/>
            <a:ext cx="2959100" cy="20493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Picture 18" descr="IMG_0101.JPG"/>
          <p:cNvPicPr>
            <a:picLocks noChangeAspect="1"/>
          </p:cNvPicPr>
          <p:nvPr/>
        </p:nvPicPr>
        <p:blipFill>
          <a:blip r:embed="rId7" cstate="print"/>
          <a:stretch>
            <a:fillRect/>
          </a:stretch>
        </p:blipFill>
        <p:spPr>
          <a:xfrm>
            <a:off x="6235699" y="2234053"/>
            <a:ext cx="2821119" cy="21093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Picture 19" descr="IMG_20150730_193413.jpg"/>
          <p:cNvPicPr>
            <a:picLocks noChangeAspect="1"/>
          </p:cNvPicPr>
          <p:nvPr/>
        </p:nvPicPr>
        <p:blipFill>
          <a:blip r:embed="rId8" cstate="print"/>
          <a:stretch>
            <a:fillRect/>
          </a:stretch>
        </p:blipFill>
        <p:spPr>
          <a:xfrm>
            <a:off x="203198" y="4495800"/>
            <a:ext cx="2768601" cy="2133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Picture 20" descr="IMG_20150730_193413.jpg"/>
          <p:cNvPicPr>
            <a:picLocks noChangeAspect="1"/>
          </p:cNvPicPr>
          <p:nvPr/>
        </p:nvPicPr>
        <p:blipFill>
          <a:blip r:embed="rId9" cstate="print"/>
          <a:stretch>
            <a:fillRect/>
          </a:stretch>
        </p:blipFill>
        <p:spPr>
          <a:xfrm>
            <a:off x="3187699" y="4495800"/>
            <a:ext cx="2907451" cy="2133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Picture 21" descr="IMG_20150730_193413.jpg"/>
          <p:cNvPicPr>
            <a:picLocks noChangeAspect="1"/>
          </p:cNvPicPr>
          <p:nvPr/>
        </p:nvPicPr>
        <p:blipFill>
          <a:blip r:embed="rId10" cstate="print"/>
          <a:stretch>
            <a:fillRect/>
          </a:stretch>
        </p:blipFill>
        <p:spPr>
          <a:xfrm>
            <a:off x="6235699" y="4546600"/>
            <a:ext cx="2821119" cy="2082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736903"/>
      </p:ext>
    </p:extLst>
  </p:cSld>
  <p:clrMapOvr>
    <a:masterClrMapping/>
  </p:clrMapOvr>
  <p:transition spd="med">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Dealers meet &amp; seminars</a:t>
            </a:r>
            <a:endParaRPr lang="en-US" b="1"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 Placeholder 2"/>
          <p:cNvSpPr>
            <a:spLocks noGrp="1"/>
          </p:cNvSpPr>
          <p:nvPr>
            <p:ph type="body" idx="1"/>
          </p:nvPr>
        </p:nvSpPr>
        <p:spPr/>
        <p:txBody>
          <a:bodyPr/>
          <a:lstStyle/>
          <a:p>
            <a:r>
              <a:rPr lang="en-US" dirty="0" smtClean="0"/>
              <a:t>RANCHI &amp; JAMSHEDPUR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715849"/>
            <a:ext cx="2682240" cy="18077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83041333"/>
      </p:ext>
    </p:extLst>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Accord events &amp; services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8600"/>
            <a:ext cx="2945280" cy="18911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Text Placeholder 14"/>
          <p:cNvSpPr>
            <a:spLocks noGrp="1"/>
          </p:cNvSpPr>
          <p:nvPr>
            <p:ph type="body" idx="1"/>
          </p:nvPr>
        </p:nvSpPr>
        <p:spPr/>
        <p:txBody>
          <a:bodyPr/>
          <a:lstStyle/>
          <a:p>
            <a:r>
              <a:rPr lang="en-US" dirty="0" smtClean="0"/>
              <a:t>www.accordevents1.com</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3650" y="228600"/>
            <a:ext cx="2701500" cy="18911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descr="IMG_0226.JPG"/>
          <p:cNvPicPr>
            <a:picLocks noChangeAspect="1"/>
          </p:cNvPicPr>
          <p:nvPr/>
        </p:nvPicPr>
        <p:blipFill>
          <a:blip r:embed="rId4" cstate="print"/>
          <a:stretch>
            <a:fillRect/>
          </a:stretch>
        </p:blipFill>
        <p:spPr>
          <a:xfrm>
            <a:off x="228600" y="2286000"/>
            <a:ext cx="2945280" cy="1752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descr="IMG_20150627_133026.jpg"/>
          <p:cNvPicPr>
            <a:picLocks noChangeAspect="1"/>
          </p:cNvPicPr>
          <p:nvPr/>
        </p:nvPicPr>
        <p:blipFill>
          <a:blip r:embed="rId5" cstate="print"/>
          <a:stretch>
            <a:fillRect/>
          </a:stretch>
        </p:blipFill>
        <p:spPr>
          <a:xfrm>
            <a:off x="6248399" y="228600"/>
            <a:ext cx="2393813" cy="182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descr="Election Campaign.jpg"/>
          <p:cNvPicPr>
            <a:picLocks noChangeAspect="1"/>
          </p:cNvPicPr>
          <p:nvPr/>
        </p:nvPicPr>
        <p:blipFill>
          <a:blip r:embed="rId6" cstate="print"/>
          <a:stretch>
            <a:fillRect/>
          </a:stretch>
        </p:blipFill>
        <p:spPr>
          <a:xfrm>
            <a:off x="3393650" y="2268658"/>
            <a:ext cx="2725432" cy="17872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descr="IMG_0121.JPG"/>
          <p:cNvPicPr>
            <a:picLocks noChangeAspect="1"/>
          </p:cNvPicPr>
          <p:nvPr/>
        </p:nvPicPr>
        <p:blipFill>
          <a:blip r:embed="rId7" cstate="print"/>
          <a:stretch>
            <a:fillRect/>
          </a:stretch>
        </p:blipFill>
        <p:spPr>
          <a:xfrm>
            <a:off x="6248399" y="2235201"/>
            <a:ext cx="2393813" cy="18033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descr="IMG_20141123_194750_648.jpg"/>
          <p:cNvPicPr>
            <a:picLocks noChangeAspect="1"/>
          </p:cNvPicPr>
          <p:nvPr/>
        </p:nvPicPr>
        <p:blipFill>
          <a:blip r:embed="rId8" cstate="print"/>
          <a:stretch>
            <a:fillRect/>
          </a:stretch>
        </p:blipFill>
        <p:spPr>
          <a:xfrm>
            <a:off x="6248399" y="4267200"/>
            <a:ext cx="2393813" cy="179629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93650" y="4267200"/>
            <a:ext cx="2701500" cy="179629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4000" y="4292600"/>
            <a:ext cx="2919880" cy="177089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9444026"/>
      </p:ext>
    </p:extLst>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Road Shows &amp; stunts</a:t>
            </a:r>
            <a:endParaRPr lang="en-US" b="1"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 Placeholder 2"/>
          <p:cNvSpPr>
            <a:spLocks noGrp="1"/>
          </p:cNvSpPr>
          <p:nvPr>
            <p:ph type="body" idx="1"/>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Jharkhand &amp; Bihar</a:t>
            </a:r>
            <a:endParaRPr lang="en-US" b="1"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715849"/>
            <a:ext cx="2682240" cy="18077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5629638"/>
      </p:ext>
    </p:extLst>
  </p:cSld>
  <p:clrMapOvr>
    <a:masterClrMapping/>
  </p:clrMapOvr>
  <p:transition spd="med">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lstStyle/>
          <a:p>
            <a:endParaRPr lang="en-US"/>
          </a:p>
        </p:txBody>
      </p:sp>
      <p:sp>
        <p:nvSpPr>
          <p:cNvPr id="3" name="Text Placeholder 2"/>
          <p:cNvSpPr>
            <a:spLocks noGrp="1"/>
          </p:cNvSpPr>
          <p:nvPr>
            <p:ph type="subTitle" idx="1"/>
          </p:nvPr>
        </p:nvSpPr>
        <p:spPr/>
        <p:txBody>
          <a:bodyPr/>
          <a:lstStyle/>
          <a:p>
            <a:r>
              <a:rPr lang="en-US" dirty="0" smtClean="0"/>
              <a:t>I</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301" y="215901"/>
            <a:ext cx="2824481" cy="17653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file086.JPG"/>
          <p:cNvPicPr>
            <a:picLocks noChangeAspect="1"/>
          </p:cNvPicPr>
          <p:nvPr/>
        </p:nvPicPr>
        <p:blipFill>
          <a:blip r:embed="rId3" cstate="print"/>
          <a:stretch>
            <a:fillRect/>
          </a:stretch>
        </p:blipFill>
        <p:spPr>
          <a:xfrm>
            <a:off x="241301" y="2133600"/>
            <a:ext cx="2824481" cy="18829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descr="IMG_1212.JPG"/>
          <p:cNvPicPr>
            <a:picLocks noChangeAspect="1"/>
          </p:cNvPicPr>
          <p:nvPr/>
        </p:nvPicPr>
        <p:blipFill>
          <a:blip r:embed="rId4" cstate="print"/>
          <a:stretch>
            <a:fillRect/>
          </a:stretch>
        </p:blipFill>
        <p:spPr>
          <a:xfrm>
            <a:off x="3276600" y="266701"/>
            <a:ext cx="2527960" cy="1714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descr="2014-03-10 09.39.30.jpg"/>
          <p:cNvPicPr>
            <a:picLocks noChangeAspect="1"/>
          </p:cNvPicPr>
          <p:nvPr/>
        </p:nvPicPr>
        <p:blipFill>
          <a:blip r:embed="rId5" cstate="print"/>
          <a:stretch>
            <a:fillRect/>
          </a:stretch>
        </p:blipFill>
        <p:spPr>
          <a:xfrm>
            <a:off x="3276600" y="2120900"/>
            <a:ext cx="2618108" cy="18702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2133600"/>
            <a:ext cx="2819400" cy="18575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descr="IMG_0101.JPG"/>
          <p:cNvPicPr>
            <a:picLocks noChangeAspect="1"/>
          </p:cNvPicPr>
          <p:nvPr/>
        </p:nvPicPr>
        <p:blipFill>
          <a:blip r:embed="rId7" cstate="print"/>
          <a:stretch>
            <a:fillRect/>
          </a:stretch>
        </p:blipFill>
        <p:spPr>
          <a:xfrm>
            <a:off x="6096001" y="215901"/>
            <a:ext cx="2819400" cy="1714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2480" y="4191000"/>
            <a:ext cx="2774620" cy="1905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1301" y="4203700"/>
            <a:ext cx="2824481" cy="18923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34101" y="4191000"/>
            <a:ext cx="2743200" cy="1905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45293329"/>
      </p:ext>
    </p:extLst>
  </p:cSld>
  <p:clrMapOvr>
    <a:masterClrMapping/>
  </p:clrMapOvr>
  <p:transition spd="med">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2869</TotalTime>
  <Words>178</Words>
  <Application>Microsoft Office PowerPoint</Application>
  <PresentationFormat>On-screen Show (4:3)</PresentationFormat>
  <Paragraphs>51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Angles</vt:lpstr>
      <vt:lpstr>Accord events &amp; services</vt:lpstr>
      <vt:lpstr>PowerPoint Presentation</vt:lpstr>
      <vt:lpstr>PowerPoint Presentation</vt:lpstr>
      <vt:lpstr>Live music &amp; gala night</vt:lpstr>
      <vt:lpstr>Accord events &amp; services</vt:lpstr>
      <vt:lpstr>Dealers meet &amp; seminars</vt:lpstr>
      <vt:lpstr>Accord events &amp; services</vt:lpstr>
      <vt:lpstr>Road Shows &amp; stunts</vt:lpstr>
      <vt:lpstr>PowerPoint Presentation</vt:lpstr>
      <vt:lpstr>BTL &amp; MALL PROMOTION</vt:lpstr>
      <vt:lpstr>PowerPoint Presentation</vt:lpstr>
      <vt:lpstr>Accord events &amp; services</vt:lpstr>
      <vt:lpstr>PowerPoint Presentation</vt:lpstr>
      <vt:lpstr>         Thank you           www.accordevents1.com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Accord Events &amp; Services</dc:title>
  <dc:creator>Shashi</dc:creator>
  <cp:lastModifiedBy>Dell</cp:lastModifiedBy>
  <cp:revision>257</cp:revision>
  <dcterms:created xsi:type="dcterms:W3CDTF">2014-12-03T09:07:50Z</dcterms:created>
  <dcterms:modified xsi:type="dcterms:W3CDTF">2018-01-20T12:09:36Z</dcterms:modified>
</cp:coreProperties>
</file>